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686F"/>
    <a:srgbClr val="C41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9"/>
    <p:restoredTop sz="94505"/>
  </p:normalViewPr>
  <p:slideViewPr>
    <p:cSldViewPr snapToGrid="0" snapToObjects="1">
      <p:cViewPr varScale="1">
        <p:scale>
          <a:sx n="85" d="100"/>
          <a:sy n="85" d="100"/>
        </p:scale>
        <p:origin x="15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18E68-7B2B-124A-A4E5-CDF40B22D66F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86650-FB6A-C44C-AD2F-98F930C93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70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86650-FB6A-C44C-AD2F-98F930C931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39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4BD6-EAB5-0B49-9503-C8AA61701138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F553-6DA2-0D4E-ABC3-47C24F2D0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strongfinancialfuture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B686F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-1654731" y="4639733"/>
            <a:ext cx="12453462" cy="3062641"/>
          </a:xfrm>
          <a:prstGeom prst="rect">
            <a:avLst/>
          </a:prstGeom>
          <a:effectLst/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6714007" y="6395813"/>
            <a:ext cx="2429993" cy="487313"/>
          </a:xfrm>
          <a:prstGeom prst="rect">
            <a:avLst/>
          </a:prstGeom>
          <a:solidFill>
            <a:srgbClr val="C4161C"/>
          </a:solidFill>
        </p:spPr>
        <p:txBody>
          <a:bodyPr wrap="square" lIns="274320" tIns="91440" rIns="274320" bIns="91440">
            <a:spAutoFit/>
          </a:bodyPr>
          <a:lstStyle>
            <a:lvl1pPr marL="0" indent="0" algn="ctr" defTabSz="832653" rtl="0" eaLnBrk="1" latinLnBrk="0" hangingPunct="1">
              <a:lnSpc>
                <a:spcPct val="90000"/>
              </a:lnSpc>
              <a:spcBef>
                <a:spcPts val="911"/>
              </a:spcBef>
              <a:buFont typeface="Arial" panose="020B0604020202020204" pitchFamily="34" charset="0"/>
              <a:buNone/>
              <a:defRPr sz="218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16326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8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2653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6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8979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65305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81632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7958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4284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30611" indent="0" algn="ctr" defTabSz="832653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None/>
              <a:defRPr sz="14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ill Sans MT" charset="0"/>
                <a:ea typeface="Gill Sans MT" charset="0"/>
                <a:cs typeface="Gill Sans MT" charset="0"/>
              </a:rPr>
              <a:t>#WhatItsWorth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199618" y="132568"/>
            <a:ext cx="8744765" cy="1890376"/>
          </a:xfrm>
        </p:spPr>
        <p:txBody>
          <a:bodyPr>
            <a:noAutofit/>
          </a:bodyPr>
          <a:lstStyle/>
          <a:p>
            <a:br>
              <a:rPr lang="en-GB" sz="2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br>
              <a:rPr lang="en-GB" sz="2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br>
              <a:rPr lang="en-GB" sz="2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Join us for a Book Club Discussion Aimed at New Strategies for Improving Financial Health &amp; Well-Being in [Name of Community]</a:t>
            </a:r>
            <a:br>
              <a:rPr lang="en-GB" sz="2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br>
              <a:rPr lang="en-GB" sz="2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en-US" sz="20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64291" y="4400812"/>
            <a:ext cx="8126553" cy="1359663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Date:</a:t>
            </a:r>
          </a:p>
          <a:p>
            <a:pPr algn="l"/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Time:</a:t>
            </a:r>
          </a:p>
          <a:p>
            <a:pPr algn="l"/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Location: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4291" y="1974273"/>
            <a:ext cx="82154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 us on [DATE] for a lively discussion about </a:t>
            </a:r>
            <a:r>
              <a:rPr lang="en-GB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It’s Worth: Strengthening the Financial Future of Families, </a:t>
            </a:r>
            <a:r>
              <a:rPr lang="en-GB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Communities</a:t>
            </a:r>
            <a:r>
              <a:rPr lang="en-GB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the Nation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published to spark conversations and new ideas around improving financial health and well-being. A free copy of the book is available at </a:t>
            </a:r>
            <a:r>
              <a:rPr lang="en-GB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strongfinancialfuture.org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[Facilitator/Guest Speaker] will help us explore [topics to be covered at your event].</a:t>
            </a:r>
          </a:p>
          <a:p>
            <a:b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477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78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Gill Sans MT</vt:lpstr>
      <vt:lpstr>Office Theme</vt:lpstr>
      <vt:lpstr>   Join us for a Book Club Discussion Aimed at New Strategies for Improving Financial Health &amp; Well-Being in [Name of Community]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Strengthen the Financial Future of Our Community</dc:title>
  <dc:creator>Shannon Ryan</dc:creator>
  <cp:lastModifiedBy>Vicki Goutzoulis</cp:lastModifiedBy>
  <cp:revision>6</cp:revision>
  <dcterms:created xsi:type="dcterms:W3CDTF">2016-07-11T17:37:13Z</dcterms:created>
  <dcterms:modified xsi:type="dcterms:W3CDTF">2016-07-19T16:05:09Z</dcterms:modified>
</cp:coreProperties>
</file>