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480925" cy="62452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61C"/>
    <a:srgbClr val="4B68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6"/>
    <p:restoredTop sz="94554"/>
  </p:normalViewPr>
  <p:slideViewPr>
    <p:cSldViewPr snapToGrid="0" snapToObjects="1">
      <p:cViewPr varScale="1">
        <p:scale>
          <a:sx n="90" d="100"/>
          <a:sy n="90" d="100"/>
        </p:scale>
        <p:origin x="3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18E68-7B2B-124A-A4E5-CDF40B22D66F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6075" y="1143000"/>
            <a:ext cx="6165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86650-FB6A-C44C-AD2F-98F930C93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70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6075" y="1143000"/>
            <a:ext cx="61658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86650-FB6A-C44C-AD2F-98F930C931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3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4B68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0116" y="1022078"/>
            <a:ext cx="9360694" cy="2174264"/>
          </a:xfrm>
        </p:spPr>
        <p:txBody>
          <a:bodyPr anchor="b"/>
          <a:lstStyle>
            <a:lvl1pPr algn="ctr">
              <a:defRPr sz="5464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116" y="3280189"/>
            <a:ext cx="9360694" cy="15078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85">
                <a:solidFill>
                  <a:schemeClr val="bg1"/>
                </a:solidFill>
              </a:defRPr>
            </a:lvl1pPr>
            <a:lvl2pPr marL="416326" indent="0" algn="ctr">
              <a:buNone/>
              <a:defRPr sz="1821"/>
            </a:lvl2pPr>
            <a:lvl3pPr marL="832653" indent="0" algn="ctr">
              <a:buNone/>
              <a:defRPr sz="1639"/>
            </a:lvl3pPr>
            <a:lvl4pPr marL="1248979" indent="0" algn="ctr">
              <a:buNone/>
              <a:defRPr sz="1457"/>
            </a:lvl4pPr>
            <a:lvl5pPr marL="1665305" indent="0" algn="ctr">
              <a:buNone/>
              <a:defRPr sz="1457"/>
            </a:lvl5pPr>
            <a:lvl6pPr marL="2081632" indent="0" algn="ctr">
              <a:buNone/>
              <a:defRPr sz="1457"/>
            </a:lvl6pPr>
            <a:lvl7pPr marL="2497958" indent="0" algn="ctr">
              <a:buNone/>
              <a:defRPr sz="1457"/>
            </a:lvl7pPr>
            <a:lvl8pPr marL="2914284" indent="0" algn="ctr">
              <a:buNone/>
              <a:defRPr sz="1457"/>
            </a:lvl8pPr>
            <a:lvl9pPr marL="3330611" indent="0" algn="ctr">
              <a:buNone/>
              <a:defRPr sz="145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3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8064" y="1662502"/>
            <a:ext cx="10764798" cy="39625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1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31662" y="332500"/>
            <a:ext cx="2691199" cy="52925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8063" y="332500"/>
            <a:ext cx="7917587" cy="52925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2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64" y="1662502"/>
            <a:ext cx="10764798" cy="39625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5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63" y="1556970"/>
            <a:ext cx="10764798" cy="2597840"/>
          </a:xfrm>
        </p:spPr>
        <p:txBody>
          <a:bodyPr anchor="b"/>
          <a:lstStyle>
            <a:lvl1pPr>
              <a:defRPr sz="54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563" y="4179386"/>
            <a:ext cx="10764798" cy="1366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85">
                <a:solidFill>
                  <a:schemeClr val="tx1">
                    <a:tint val="75000"/>
                  </a:schemeClr>
                </a:solidFill>
              </a:defRPr>
            </a:lvl1pPr>
            <a:lvl2pPr marL="416326" indent="0">
              <a:buNone/>
              <a:defRPr sz="1821">
                <a:solidFill>
                  <a:schemeClr val="tx1">
                    <a:tint val="75000"/>
                  </a:schemeClr>
                </a:solidFill>
              </a:defRPr>
            </a:lvl2pPr>
            <a:lvl3pPr marL="832653" indent="0">
              <a:buNone/>
              <a:defRPr sz="1639">
                <a:solidFill>
                  <a:schemeClr val="tx1">
                    <a:tint val="75000"/>
                  </a:schemeClr>
                </a:solidFill>
              </a:defRPr>
            </a:lvl3pPr>
            <a:lvl4pPr marL="1248979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4pPr>
            <a:lvl5pPr marL="1665305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5pPr>
            <a:lvl6pPr marL="2081632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6pPr>
            <a:lvl7pPr marL="2497958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7pPr>
            <a:lvl8pPr marL="2914284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8pPr>
            <a:lvl9pPr marL="3330611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5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8064" y="1662502"/>
            <a:ext cx="5304393" cy="39625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8468" y="1662502"/>
            <a:ext cx="5304393" cy="39625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4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9" y="332501"/>
            <a:ext cx="10764798" cy="12071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90" y="1530948"/>
            <a:ext cx="5280016" cy="75029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85" b="1">
                <a:solidFill>
                  <a:schemeClr val="bg1"/>
                </a:solidFill>
              </a:defRPr>
            </a:lvl1pPr>
            <a:lvl2pPr marL="416326" indent="0">
              <a:buNone/>
              <a:defRPr sz="1821" b="1"/>
            </a:lvl2pPr>
            <a:lvl3pPr marL="832653" indent="0">
              <a:buNone/>
              <a:defRPr sz="1639" b="1"/>
            </a:lvl3pPr>
            <a:lvl4pPr marL="1248979" indent="0">
              <a:buNone/>
              <a:defRPr sz="1457" b="1"/>
            </a:lvl4pPr>
            <a:lvl5pPr marL="1665305" indent="0">
              <a:buNone/>
              <a:defRPr sz="1457" b="1"/>
            </a:lvl5pPr>
            <a:lvl6pPr marL="2081632" indent="0">
              <a:buNone/>
              <a:defRPr sz="1457" b="1"/>
            </a:lvl6pPr>
            <a:lvl7pPr marL="2497958" indent="0">
              <a:buNone/>
              <a:defRPr sz="1457" b="1"/>
            </a:lvl7pPr>
            <a:lvl8pPr marL="2914284" indent="0">
              <a:buNone/>
              <a:defRPr sz="1457" b="1"/>
            </a:lvl8pPr>
            <a:lvl9pPr marL="3330611" indent="0">
              <a:buNone/>
              <a:defRPr sz="145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9690" y="2281242"/>
            <a:ext cx="5280016" cy="33553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8468" y="1530948"/>
            <a:ext cx="5306019" cy="75029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85" b="1">
                <a:solidFill>
                  <a:schemeClr val="bg1"/>
                </a:solidFill>
              </a:defRPr>
            </a:lvl1pPr>
            <a:lvl2pPr marL="416326" indent="0">
              <a:buNone/>
              <a:defRPr sz="1821" b="1"/>
            </a:lvl2pPr>
            <a:lvl3pPr marL="832653" indent="0">
              <a:buNone/>
              <a:defRPr sz="1639" b="1"/>
            </a:lvl3pPr>
            <a:lvl4pPr marL="1248979" indent="0">
              <a:buNone/>
              <a:defRPr sz="1457" b="1"/>
            </a:lvl4pPr>
            <a:lvl5pPr marL="1665305" indent="0">
              <a:buNone/>
              <a:defRPr sz="1457" b="1"/>
            </a:lvl5pPr>
            <a:lvl6pPr marL="2081632" indent="0">
              <a:buNone/>
              <a:defRPr sz="1457" b="1"/>
            </a:lvl6pPr>
            <a:lvl7pPr marL="2497958" indent="0">
              <a:buNone/>
              <a:defRPr sz="1457" b="1"/>
            </a:lvl7pPr>
            <a:lvl8pPr marL="2914284" indent="0">
              <a:buNone/>
              <a:defRPr sz="1457" b="1"/>
            </a:lvl8pPr>
            <a:lvl9pPr marL="3330611" indent="0">
              <a:buNone/>
              <a:defRPr sz="145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8468" y="2281242"/>
            <a:ext cx="5306019" cy="33553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21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0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1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90" y="416348"/>
            <a:ext cx="4025423" cy="1457219"/>
          </a:xfrm>
        </p:spPr>
        <p:txBody>
          <a:bodyPr anchor="b"/>
          <a:lstStyle>
            <a:lvl1pPr>
              <a:defRPr sz="29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6019" y="899197"/>
            <a:ext cx="6318468" cy="4438158"/>
          </a:xfrm>
          <a:prstGeom prst="rect">
            <a:avLst/>
          </a:prstGeom>
        </p:spPr>
        <p:txBody>
          <a:bodyPr/>
          <a:lstStyle>
            <a:lvl1pPr>
              <a:defRPr sz="2914"/>
            </a:lvl1pPr>
            <a:lvl2pPr>
              <a:defRPr sz="2550"/>
            </a:lvl2pPr>
            <a:lvl3pPr>
              <a:defRPr sz="2185"/>
            </a:lvl3pPr>
            <a:lvl4pPr>
              <a:defRPr sz="1821"/>
            </a:lvl4pPr>
            <a:lvl5pPr>
              <a:defRPr sz="1821"/>
            </a:lvl5pPr>
            <a:lvl6pPr>
              <a:defRPr sz="1821"/>
            </a:lvl6pPr>
            <a:lvl7pPr>
              <a:defRPr sz="1821"/>
            </a:lvl7pPr>
            <a:lvl8pPr>
              <a:defRPr sz="1821"/>
            </a:lvl8pPr>
            <a:lvl9pPr>
              <a:defRPr sz="18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9690" y="1873567"/>
            <a:ext cx="4025423" cy="34710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7"/>
            </a:lvl1pPr>
            <a:lvl2pPr marL="416326" indent="0">
              <a:buNone/>
              <a:defRPr sz="1275"/>
            </a:lvl2pPr>
            <a:lvl3pPr marL="832653" indent="0">
              <a:buNone/>
              <a:defRPr sz="1093"/>
            </a:lvl3pPr>
            <a:lvl4pPr marL="1248979" indent="0">
              <a:buNone/>
              <a:defRPr sz="911"/>
            </a:lvl4pPr>
            <a:lvl5pPr marL="1665305" indent="0">
              <a:buNone/>
              <a:defRPr sz="911"/>
            </a:lvl5pPr>
            <a:lvl6pPr marL="2081632" indent="0">
              <a:buNone/>
              <a:defRPr sz="911"/>
            </a:lvl6pPr>
            <a:lvl7pPr marL="2497958" indent="0">
              <a:buNone/>
              <a:defRPr sz="911"/>
            </a:lvl7pPr>
            <a:lvl8pPr marL="2914284" indent="0">
              <a:buNone/>
              <a:defRPr sz="911"/>
            </a:lvl8pPr>
            <a:lvl9pPr marL="3330611" indent="0">
              <a:buNone/>
              <a:defRPr sz="9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90" y="416348"/>
            <a:ext cx="4025423" cy="1457219"/>
          </a:xfrm>
        </p:spPr>
        <p:txBody>
          <a:bodyPr anchor="b"/>
          <a:lstStyle>
            <a:lvl1pPr>
              <a:defRPr sz="29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06019" y="899197"/>
            <a:ext cx="6318468" cy="44381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914"/>
            </a:lvl1pPr>
            <a:lvl2pPr marL="416326" indent="0">
              <a:buNone/>
              <a:defRPr sz="2550"/>
            </a:lvl2pPr>
            <a:lvl3pPr marL="832653" indent="0">
              <a:buNone/>
              <a:defRPr sz="2185"/>
            </a:lvl3pPr>
            <a:lvl4pPr marL="1248979" indent="0">
              <a:buNone/>
              <a:defRPr sz="1821"/>
            </a:lvl4pPr>
            <a:lvl5pPr marL="1665305" indent="0">
              <a:buNone/>
              <a:defRPr sz="1821"/>
            </a:lvl5pPr>
            <a:lvl6pPr marL="2081632" indent="0">
              <a:buNone/>
              <a:defRPr sz="1821"/>
            </a:lvl6pPr>
            <a:lvl7pPr marL="2497958" indent="0">
              <a:buNone/>
              <a:defRPr sz="1821"/>
            </a:lvl7pPr>
            <a:lvl8pPr marL="2914284" indent="0">
              <a:buNone/>
              <a:defRPr sz="1821"/>
            </a:lvl8pPr>
            <a:lvl9pPr marL="3330611" indent="0">
              <a:buNone/>
              <a:defRPr sz="1821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9690" y="1873567"/>
            <a:ext cx="4025423" cy="34710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7"/>
            </a:lvl1pPr>
            <a:lvl2pPr marL="416326" indent="0">
              <a:buNone/>
              <a:defRPr sz="1275"/>
            </a:lvl2pPr>
            <a:lvl3pPr marL="832653" indent="0">
              <a:buNone/>
              <a:defRPr sz="1093"/>
            </a:lvl3pPr>
            <a:lvl4pPr marL="1248979" indent="0">
              <a:buNone/>
              <a:defRPr sz="911"/>
            </a:lvl4pPr>
            <a:lvl5pPr marL="1665305" indent="0">
              <a:buNone/>
              <a:defRPr sz="911"/>
            </a:lvl5pPr>
            <a:lvl6pPr marL="2081632" indent="0">
              <a:buNone/>
              <a:defRPr sz="911"/>
            </a:lvl6pPr>
            <a:lvl7pPr marL="2497958" indent="0">
              <a:buNone/>
              <a:defRPr sz="911"/>
            </a:lvl7pPr>
            <a:lvl8pPr marL="2914284" indent="0">
              <a:buNone/>
              <a:defRPr sz="911"/>
            </a:lvl8pPr>
            <a:lvl9pPr marL="3330611" indent="0">
              <a:buNone/>
              <a:defRPr sz="9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58064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34307" y="5788399"/>
            <a:ext cx="4212312" cy="332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14653" y="5788399"/>
            <a:ext cx="2808208" cy="332500"/>
          </a:xfrm>
          <a:prstGeom prst="rect">
            <a:avLst/>
          </a:prstGeom>
        </p:spPr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9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68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alphaModFix amt="15000"/>
          </a:blip>
          <a:stretch>
            <a:fillRect/>
          </a:stretch>
        </p:blipFill>
        <p:spPr>
          <a:xfrm>
            <a:off x="-2258593" y="3958936"/>
            <a:ext cx="16998111" cy="3055216"/>
          </a:xfrm>
          <a:prstGeom prst="rect">
            <a:avLst/>
          </a:prstGeom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8064" y="332501"/>
            <a:ext cx="10764798" cy="12071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64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32653" rtl="0" eaLnBrk="1" latinLnBrk="0" hangingPunct="1">
        <a:lnSpc>
          <a:spcPct val="90000"/>
        </a:lnSpc>
        <a:spcBef>
          <a:spcPct val="0"/>
        </a:spcBef>
        <a:buNone/>
        <a:defRPr sz="4007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08163" indent="-208163" algn="l" defTabSz="832653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2550" kern="1200">
          <a:solidFill>
            <a:schemeClr val="tx1"/>
          </a:solidFill>
          <a:latin typeface="+mn-lt"/>
          <a:ea typeface="+mn-ea"/>
          <a:cs typeface="+mn-cs"/>
        </a:defRPr>
      </a:lvl1pPr>
      <a:lvl2pPr marL="624489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2185" kern="1200">
          <a:solidFill>
            <a:schemeClr val="tx1"/>
          </a:solidFill>
          <a:latin typeface="+mn-lt"/>
          <a:ea typeface="+mn-ea"/>
          <a:cs typeface="+mn-cs"/>
        </a:defRPr>
      </a:lvl2pPr>
      <a:lvl3pPr marL="1040816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821" kern="1200">
          <a:solidFill>
            <a:schemeClr val="tx1"/>
          </a:solidFill>
          <a:latin typeface="+mn-lt"/>
          <a:ea typeface="+mn-ea"/>
          <a:cs typeface="+mn-cs"/>
        </a:defRPr>
      </a:lvl3pPr>
      <a:lvl4pPr marL="1457142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4pPr>
      <a:lvl5pPr marL="1873468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5pPr>
      <a:lvl6pPr marL="2289795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6pPr>
      <a:lvl7pPr marL="2706121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7pPr>
      <a:lvl8pPr marL="3122447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8pPr>
      <a:lvl9pPr marL="3538774" indent="-208163" algn="l" defTabSz="832653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1pPr>
      <a:lvl2pPr marL="416326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2pPr>
      <a:lvl3pPr marL="832653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3pPr>
      <a:lvl4pPr marL="1248979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4pPr>
      <a:lvl5pPr marL="1665305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5pPr>
      <a:lvl6pPr marL="2081632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6pPr>
      <a:lvl7pPr marL="2497958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7pPr>
      <a:lvl8pPr marL="2914284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8pPr>
      <a:lvl9pPr marL="3330611" algn="l" defTabSz="832653" rtl="0" eaLnBrk="1" latinLnBrk="0" hangingPunct="1">
        <a:defRPr sz="16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rongfinancialfuture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795" y="271849"/>
            <a:ext cx="11525335" cy="2135881"/>
          </a:xfrm>
        </p:spPr>
        <p:txBody>
          <a:bodyPr>
            <a:normAutofit fontScale="90000"/>
          </a:bodyPr>
          <a:lstStyle/>
          <a:p>
            <a:br>
              <a:rPr lang="en-GB" sz="32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32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32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latin typeface="Arial Black" panose="020B0A04020102020204" pitchFamily="34" charset="0"/>
                <a:cs typeface="Arial" panose="020B0604020202020204" pitchFamily="34" charset="0"/>
              </a:rPr>
              <a:t>Join us for a Book Club Discussion Aimed at New Strategies for Improving Financial Health &amp; Well-Being in [Name of Community]</a:t>
            </a:r>
            <a:br>
              <a:rPr lang="en-GB" sz="32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32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n-US" sz="3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584" y="4202046"/>
            <a:ext cx="9111048" cy="1359663"/>
          </a:xfrm>
        </p:spPr>
        <p:txBody>
          <a:bodyPr/>
          <a:lstStyle/>
          <a:p>
            <a:pPr algn="l"/>
            <a:r>
              <a:rPr lang="en-US" dirty="0">
                <a:latin typeface="Arial Black" panose="020B0A04020102020204" pitchFamily="34" charset="0"/>
              </a:rPr>
              <a:t>Date:</a:t>
            </a:r>
          </a:p>
          <a:p>
            <a:pPr algn="l"/>
            <a:r>
              <a:rPr lang="en-US" dirty="0">
                <a:latin typeface="Arial Black" panose="020B0A04020102020204" pitchFamily="34" charset="0"/>
              </a:rPr>
              <a:t>Time:</a:t>
            </a:r>
          </a:p>
          <a:p>
            <a:pPr algn="l"/>
            <a:r>
              <a:rPr lang="en-US" dirty="0">
                <a:latin typeface="Arial Black" panose="020B0A04020102020204" pitchFamily="34" charset="0"/>
              </a:rPr>
              <a:t>Location: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046789" y="5811260"/>
            <a:ext cx="2429993" cy="433965"/>
          </a:xfrm>
          <a:prstGeom prst="rect">
            <a:avLst/>
          </a:prstGeom>
          <a:solidFill>
            <a:srgbClr val="C4161C"/>
          </a:solidFill>
        </p:spPr>
        <p:txBody>
          <a:bodyPr wrap="square" lIns="274320" tIns="91440" rIns="274320" bIns="91440">
            <a:spAutoFit/>
          </a:bodyPr>
          <a:lstStyle>
            <a:lvl1pPr marL="0" indent="0" algn="ctr" defTabSz="832653" rtl="0" eaLnBrk="1" latinLnBrk="0" hangingPunct="1">
              <a:lnSpc>
                <a:spcPct val="90000"/>
              </a:lnSpc>
              <a:spcBef>
                <a:spcPts val="911"/>
              </a:spcBef>
              <a:buFont typeface="Arial" panose="020B0604020202020204" pitchFamily="34" charset="0"/>
              <a:buNone/>
              <a:defRPr sz="218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16326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8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2653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6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8979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65305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81632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7958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284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30611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Arial Black" panose="020B0A04020102020204" pitchFamily="34" charset="0"/>
              </a:rPr>
              <a:t>#WhatItsWorth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34584" y="2066165"/>
            <a:ext cx="9111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us on [DATE] for a lively discussion about 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It’s Worth: Strengthening the Financial Future of Families, Communities and the Nation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published to spark conversations and new ideas around improving financial health and well-being. A free copy of the book is available at </a:t>
            </a:r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strongfinancialfuture.org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[Facilitator/Guest Speaker] will help us explore [topics to be covered at your event].</a:t>
            </a:r>
          </a:p>
          <a:p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477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78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Gill Sans MT</vt:lpstr>
      <vt:lpstr>Office Theme</vt:lpstr>
      <vt:lpstr>   Join us for a Book Club Discussion Aimed at New Strategies for Improving Financial Health &amp; Well-Being in [Name of Community]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Strengthen the Financial Future of Our Community</dc:title>
  <dc:creator>Shannon Ryan</dc:creator>
  <cp:lastModifiedBy>Vicki Goutzoulis</cp:lastModifiedBy>
  <cp:revision>12</cp:revision>
  <dcterms:created xsi:type="dcterms:W3CDTF">2016-07-11T17:37:13Z</dcterms:created>
  <dcterms:modified xsi:type="dcterms:W3CDTF">2016-07-19T16:05:27Z</dcterms:modified>
</cp:coreProperties>
</file>